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Quicksand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icksand-bold.fntdata"/><Relationship Id="rId30" Type="http://schemas.openxmlformats.org/officeDocument/2006/relationships/font" Target="fonts/Quicksand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3fcfc30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a3fcfc30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3fcfc30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a3fcfc30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3fcfc30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3fcfc30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fcfc30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3fcfc30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fcfc30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a3fcfc30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fcfc30d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a3fcfc30d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fcfc30d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a3fcfc30d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fcfc30d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a3fcfc30d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3fcfc30d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a3fcfc30d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fcfc30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a3fcfc30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fcfc30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3fcfc30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3fcfc30d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3fcfc30d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3fcfc30d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a3fcfc30d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fcfc30d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3fcfc30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fcfc30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fcfc30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fcfc30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a3fcfc30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3fcfc30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a3fcfc30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fcfc30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a3fcfc30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fcfc30d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a3fcfc30d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3fcfc30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a3fcfc30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">
  <p:cSld name="CUSTOM_4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75" y="-551900"/>
            <a:ext cx="6295450" cy="62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350" y="2897327"/>
            <a:ext cx="2145575" cy="21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- Titolo sezione ">
  <p:cSld name="CUSTOM_7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3271050" y="4193875"/>
            <a:ext cx="5872800" cy="10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25209" r="25214" t="0"/>
          <a:stretch/>
        </p:blipFill>
        <p:spPr>
          <a:xfrm>
            <a:off x="-42375" y="-30275"/>
            <a:ext cx="3640900" cy="5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2">
  <p:cSld name="CUSTOM_5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1">
  <p:cSld name="CUSTOM_5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 - Retro">
  <p:cSld name="CUSTOM_4_1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None/>
              <a:defRPr b="1" i="0" sz="20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3" name="Google Shape;33;p6"/>
          <p:cNvSpPr txBox="1"/>
          <p:nvPr/>
        </p:nvSpPr>
        <p:spPr>
          <a:xfrm>
            <a:off x="7538025" y="4244675"/>
            <a:ext cx="13362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Powered by</a:t>
            </a:r>
            <a:endParaRPr b="0" i="0" sz="1400" u="none" cap="none" strike="noStrike">
              <a:solidFill>
                <a:schemeClr val="accen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7945" y="4610000"/>
            <a:ext cx="1336355" cy="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20550" y="4594500"/>
            <a:ext cx="9185100" cy="597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499634" y="46962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it" sz="13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‹#›</a:t>
            </a:fld>
            <a:endParaRPr b="1" i="0" sz="13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36450" y="4696138"/>
            <a:ext cx="547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Face detection in Go and Webassembly</a:t>
            </a:r>
            <a:r>
              <a:rPr b="1" i="0" lang="it" sz="14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 - </a:t>
            </a: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Endre Simo</a:t>
            </a:r>
            <a:endParaRPr b="1" i="0" sz="14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7672227" y="257441"/>
            <a:ext cx="137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21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/2020</a:t>
            </a:r>
            <a:endParaRPr b="1" i="0" sz="14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7300" y="4758175"/>
            <a:ext cx="1182576" cy="269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Face detection in Go and Webassembly</a:t>
            </a:r>
            <a:endParaRPr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/>
              <a:t>Endre Simo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Classify regions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We classify the regions based on the parsed binary data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classification is based on pixel intensity comparison test in binary format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(px1, px2 uint8) int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px1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px2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(pixels[x1], pixels[x2])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being face if it passes all the cascade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During the decision tree scanning each detection is flagged with a detection 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as face if the detection score is above a certain threshold (</a:t>
            </a:r>
            <a:r>
              <a:rPr b="1" lang="it"/>
              <a:t>~0.995</a:t>
            </a:r>
            <a:r>
              <a:rPr lang="it"/>
              <a:t>)</a:t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Detection struct contains the detection results composed of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row, column, scale factor and the detection score.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Detection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float32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lang="it"/>
              <a:t>Due to the noisiness of the underlying pixel data, the detector might produce overlaps in detections.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03" y="746362"/>
            <a:ext cx="4564585" cy="36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cascade regions are clustered together by applying an </a:t>
            </a:r>
            <a:r>
              <a:rPr b="1" lang="it"/>
              <a:t>IoU</a:t>
            </a:r>
            <a:r>
              <a:rPr lang="it"/>
              <a:t> (</a:t>
            </a:r>
            <a:r>
              <a:rPr b="1" lang="it"/>
              <a:t>Intersection over Union</a:t>
            </a:r>
            <a:r>
              <a:rPr lang="it"/>
              <a:t>) formula over the detection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Detection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01" y="815476"/>
            <a:ext cx="4576801" cy="36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488" y="752724"/>
            <a:ext cx="5006226" cy="37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implementation resembles with the face detection method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output of the regression trees might be noisy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Random perturbation factor to outweigh the false positive rates on detection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13" y="1248125"/>
            <a:ext cx="62769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076" y="1107187"/>
            <a:ext cx="2281050" cy="3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left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right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0.185*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Facial landmark points detection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637" y="702575"/>
            <a:ext cx="3849925" cy="38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landmark points are detected based on the results returned by the pupil localization function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Landmark points detection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can be achieved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1.) flipping the sign of the column coordinate in tree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2.) flipping the sign in the column coordinate for each binary test</a:t>
            </a:r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Compute the landmark points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Endre Simo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twitter.com/simo_endre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github.com/esimov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esimov.com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Computer vision and machine learning library for face detection, pupils/eyes localization and facial landmark points detection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only face detection library in the Go ecosystem developed 100% in Go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All of the existing face detection libraries developed in Go are actually bindings (wrappers) around some C/C++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Bindings (using the cgo) most of the times are not cost effective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Compiling a C library to Go results in slower build times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desire of a single binary file is just a desire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Installing OpenCV sometimes can be daunting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OpenCV is huge, impossible to deploy it on small platforms where space constraints are important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Very lightweight, no requirements for 3rd party modules and external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Platform independent, one single executable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Simple and elegant API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High processing speed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There is no need for image preprocessing prior detection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CLI application bundled into the library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Fast detection of in-plane rotated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Pupils/eyes 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Facial landmark points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WASM (Webassembly) support</a:t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Technical overview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b="1" lang="it"/>
              <a:t>Pigo</a:t>
            </a:r>
            <a:r>
              <a:rPr lang="it"/>
              <a:t> is constructed around cascade decision trees, but the cascade classifier </a:t>
            </a:r>
            <a:r>
              <a:rPr b="1" lang="it"/>
              <a:t>is in binary format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role of a classifier is to tell if a face is present in the current region or not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classifier consists of a decision tree, where the results of pixel intensity comparison test are in binary format.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Because the cascades are encoded into a binary tree structure they first need to be unpacked.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unpacking step will result in the following struct: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treeDepth,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treeNum,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treeCodes,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treePred,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treeThreshold,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},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Unpacking the cascade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ab">
  <a:themeElements>
    <a:clrScheme name="White - yellow ver 1-9">
      <a:dk1>
        <a:srgbClr val="8E68BC"/>
      </a:dk1>
      <a:lt1>
        <a:srgbClr val="FEF4CE"/>
      </a:lt1>
      <a:dk2>
        <a:srgbClr val="C6B1E5"/>
      </a:dk2>
      <a:lt2>
        <a:srgbClr val="FAC60A"/>
      </a:lt2>
      <a:accent1>
        <a:srgbClr val="490C13"/>
      </a:accent1>
      <a:accent2>
        <a:srgbClr val="FFFFFF"/>
      </a:accent2>
      <a:accent3>
        <a:srgbClr val="27213F"/>
      </a:accent3>
      <a:accent4>
        <a:srgbClr val="F7EFDF"/>
      </a:accent4>
      <a:accent5>
        <a:srgbClr val="8B3037"/>
      </a:accent5>
      <a:accent6>
        <a:srgbClr val="404040"/>
      </a:accent6>
      <a:hlink>
        <a:srgbClr val="8E68BC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